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AFEBD63-D158-40A0-976A-53BAA5FE1C7B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1A7F3C1-25C6-4726-90BC-E6AFACE6A2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BD63-D158-40A0-976A-53BAA5FE1C7B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F3C1-25C6-4726-90BC-E6AFACE6A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BD63-D158-40A0-976A-53BAA5FE1C7B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F3C1-25C6-4726-90BC-E6AFACE6A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BD63-D158-40A0-976A-53BAA5FE1C7B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F3C1-25C6-4726-90BC-E6AFACE6A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BD63-D158-40A0-976A-53BAA5FE1C7B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F3C1-25C6-4726-90BC-E6AFACE6A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BD63-D158-40A0-976A-53BAA5FE1C7B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F3C1-25C6-4726-90BC-E6AFACE6A2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BD63-D158-40A0-976A-53BAA5FE1C7B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F3C1-25C6-4726-90BC-E6AFACE6A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BD63-D158-40A0-976A-53BAA5FE1C7B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F3C1-25C6-4726-90BC-E6AFACE6A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BD63-D158-40A0-976A-53BAA5FE1C7B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F3C1-25C6-4726-90BC-E6AFACE6A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BD63-D158-40A0-976A-53BAA5FE1C7B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F3C1-25C6-4726-90BC-E6AFACE6A2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BD63-D158-40A0-976A-53BAA5FE1C7B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F3C1-25C6-4726-90BC-E6AFACE6A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AFEBD63-D158-40A0-976A-53BAA5FE1C7B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1A7F3C1-25C6-4726-90BC-E6AFACE6A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71600" y="2276872"/>
            <a:ext cx="7179066" cy="26642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 для детей  с тяжёлыми</a:t>
            </a:r>
            <a:b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нарушениями речи  (общим недоразвитием речи) с 3 до 7 лет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effectLst>
                <a:glow rad="101600">
                  <a:srgbClr val="00CC00">
                    <a:alpha val="60000"/>
                  </a:srgb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837554" y="332656"/>
            <a:ext cx="3313112" cy="50405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МДОУ «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Детский сад  №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33»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Ярославля </a:t>
            </a:r>
            <a: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982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837554" y="332656"/>
            <a:ext cx="3313112" cy="50405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МДОУ «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Детский сад  №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33»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Ярославля </a:t>
            </a:r>
            <a: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20688"/>
            <a:ext cx="8064896" cy="28803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детей с тяжелыми нарушениями речи </a:t>
            </a:r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общим недоразвитием речи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речевого	развития	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Филичева	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Б.) характеризуется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незначительными     нарушениями	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компонентов языковой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   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	Отмечается недостаточная дифференциация звуков: [т-т'-с-с'-ц], [р-р'-л-л'-й] и др. Характерны своеобразные нарушения слоговой структуры слов, проявляющиеся в неспособности ребенка удерживать в памяти фонематический образ слова при понимании его значения. Следствием этого является искажение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звуконаполняемости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 в различных вариантах. Недостаточная внятность речи и нечеткая дикция оставляют впечатление «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смазанности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Все это показатели не закончившегося процесса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фонемообразования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Остаются стойкими ошибки при употреблении суффиксов (единичности, эмоционально-оттеночных, уменьшительно-ласкательных, увеличительных). Отмечаются трудности в образовании сложных слов. Кроме того, ребенок испытывает затруднения при планировании высказывания и отборе соответствующих языковых средств, что обуславливает своеобразие его связной речи. Особую трудность для этой категории детей представляют сложные предложения с разными придаточными.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общим недоразвитием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 имеют по сравнению с возрастной нормой особенности развития сенсомоторных, высших психических функций, психической активности.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33539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837554" y="332656"/>
            <a:ext cx="3313112" cy="50405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МДОУ «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Детский сад  №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33»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Ярославля </a:t>
            </a:r>
            <a: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20688"/>
            <a:ext cx="8064896" cy="28803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3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 algn="just"/>
            <a:r>
              <a:rPr lang="ru-RU" sz="13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algn="just"/>
            <a:r>
              <a:rPr lang="ru-RU" sz="13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pPr algn="just"/>
            <a:r>
              <a:rPr lang="ru-RU" sz="13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algn="just"/>
            <a:r>
              <a:rPr lang="ru-RU" sz="13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algn="just"/>
            <a:r>
              <a:rPr lang="ru-RU" sz="13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algn="just"/>
            <a:r>
              <a:rPr lang="ru-RU" sz="13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</a:t>
            </a:r>
            <a:r>
              <a:rPr lang="ru-RU" sz="135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011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837554" y="332656"/>
            <a:ext cx="3313112" cy="50405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МДОУ «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Детский сад  №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33»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Ярославля </a:t>
            </a:r>
            <a: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908720"/>
            <a:ext cx="7704856" cy="547260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Направления логопедической работы: </a:t>
            </a:r>
          </a:p>
          <a:p>
            <a:pPr algn="ctr"/>
            <a:endParaRPr lang="ru-RU" sz="18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ормирование полноценных произносительных навыков;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фонематического восприятия, фонематических представлений, доступных возрасту форм звукового анализа и синтеза;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внимания к морфологическому составу слов и изменению слов и их сочетаний в предложении;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богащение словаря через привлечение  внимания к способам словообразования, к эмоционально-оценочному значению слов;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навыков составления простых, сложных, распространенный предложений;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потребление разных по конструкции предложений в самостоятельной связной речи;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азвитие связной речи в процессе работы над пересказом, с постановкой определенной коррекционной задачи по автоматизации в речи уточненных в произношении фонем;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ормирование подготовки к обучению грамоте и овладению элементами грамоты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3667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683568" y="4797513"/>
            <a:ext cx="3096344" cy="11418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837554" y="332656"/>
            <a:ext cx="3313112" cy="50405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МДОУ «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Детский сад  №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33»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Ярославля </a:t>
            </a:r>
            <a: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03160" y="653787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сотрудничества педагогов 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1338476"/>
            <a:ext cx="3312368" cy="15116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967256" y="1326625"/>
            <a:ext cx="31683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Учитель-логопед: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сложности и выраженности речевых недостатков, коррекция устной речи, профилактика нарушений письменной речи, оказание консультативной помощи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12160" y="3374430"/>
            <a:ext cx="2592288" cy="11418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977830" y="3356992"/>
            <a:ext cx="2736304" cy="114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 по физической культуре: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координации движений, работа над дыханием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148064" y="4797152"/>
            <a:ext cx="2808312" cy="11418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148064" y="4797152"/>
            <a:ext cx="2808312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</a:t>
            </a:r>
          </a:p>
          <a:p>
            <a:pPr lvl="0" algn="ctr" defTabSz="711200"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единого речевого режима в ООД и во время режимных моментов, развитие мелкой моторики, индивидуальная работа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9552" y="4768637"/>
            <a:ext cx="3240360" cy="125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Муз. руководитель: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чувства ритма, работа над речевым дыханием, голосом, автоматизация звуков, работа над интонационной выразительностью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45232" y="3284983"/>
            <a:ext cx="2730624" cy="11418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39552" y="3284984"/>
            <a:ext cx="2736304" cy="105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Педагог-психолог: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основных психических процессов, снятие состояния тревожности</a:t>
            </a:r>
          </a:p>
        </p:txBody>
      </p:sp>
      <p:sp>
        <p:nvSpPr>
          <p:cNvPr id="19" name="Овал 18"/>
          <p:cNvSpPr/>
          <p:nvPr/>
        </p:nvSpPr>
        <p:spPr>
          <a:xfrm>
            <a:off x="3923928" y="3140968"/>
            <a:ext cx="1512168" cy="135787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ТНР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Прямая соединительная линия 20"/>
          <p:cNvCxnSpPr>
            <a:stCxn id="18" idx="3"/>
            <a:endCxn id="19" idx="2"/>
          </p:cNvCxnSpPr>
          <p:nvPr/>
        </p:nvCxnSpPr>
        <p:spPr>
          <a:xfrm flipV="1">
            <a:off x="3275856" y="3819906"/>
            <a:ext cx="648072" cy="36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19" idx="0"/>
          </p:cNvCxnSpPr>
          <p:nvPr/>
        </p:nvCxnSpPr>
        <p:spPr>
          <a:xfrm>
            <a:off x="4680012" y="2850119"/>
            <a:ext cx="0" cy="290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9" idx="6"/>
          </p:cNvCxnSpPr>
          <p:nvPr/>
        </p:nvCxnSpPr>
        <p:spPr>
          <a:xfrm flipV="1">
            <a:off x="5436096" y="3814359"/>
            <a:ext cx="699512" cy="5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9" idx="5"/>
          </p:cNvCxnSpPr>
          <p:nvPr/>
        </p:nvCxnSpPr>
        <p:spPr>
          <a:xfrm>
            <a:off x="5214644" y="4299987"/>
            <a:ext cx="571208" cy="497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9" idx="3"/>
          </p:cNvCxnSpPr>
          <p:nvPr/>
        </p:nvCxnSpPr>
        <p:spPr>
          <a:xfrm flipH="1">
            <a:off x="3419872" y="4299987"/>
            <a:ext cx="725508" cy="468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21098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837554" y="332656"/>
            <a:ext cx="3313112" cy="50405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МДОУ «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Детский сад  №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33»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Ярославля </a:t>
            </a:r>
            <a: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836712"/>
            <a:ext cx="7704856" cy="547260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семьями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воспитанников:</a:t>
            </a:r>
          </a:p>
          <a:p>
            <a:pPr algn="ctr"/>
            <a:endParaRPr lang="ru-RU" sz="18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группе комбинированной направленности для детей с тяжелыми нарушениями </a:t>
            </a: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 учитель-логопед 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другие специалисты </a:t>
            </a: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привлекают 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к коррекционно-развивающей работе через систему методических рекомендаций. Эти рекомендации родители получают в устной форме на вечерних приемах и еженедельно по пятницам в письменной форме на карточках или в специальных тетрадях. Рекомендации родителям по организации домашней работы с детьми необходимы для того, чтобы как можно скорее ликвидировать отставание детей как в речевом, так и в общем развитии.</a:t>
            </a:r>
          </a:p>
          <a:p>
            <a:pPr algn="just"/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Методические 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рекомендации, данные в тетрадях, подскажут родителям, в какое время лучше организовать совместную игровую деятельность с ребенком, во что и как следует играть с ребенком дома. Они предоставят ребенку возможность занять активную позицию, вступить в диалог с окружающим миром, найти ответы на многие вопросы с помощью взрослого. </a:t>
            </a: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Выполняя 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ребенком предложенные задания, наблюдая, рассматривая, играя, взрослые разовьют его речь, зрительное и слуховое внимание, память и мышление, что станет залогом успешного обучения ребенка в школе.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5697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837554" y="332656"/>
            <a:ext cx="3313112" cy="50405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МДОУ «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Детский сад  №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33»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Ярославля </a:t>
            </a:r>
            <a: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836712"/>
            <a:ext cx="7704856" cy="547260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7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развивающей предметно-пространственной среды логопедического кабинета и комбинированных групп: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19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Развивающая</a:t>
            </a:r>
            <a:r>
              <a:rPr lang="ru-RU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предметно-пространственная	</a:t>
            </a:r>
            <a:r>
              <a:rPr lang="ru-RU" sz="19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среда позволяет</a:t>
            </a:r>
            <a:r>
              <a:rPr lang="ru-RU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предусмотреть </a:t>
            </a:r>
            <a:r>
              <a:rPr lang="ru-RU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сбалансированное      </a:t>
            </a:r>
            <a:r>
              <a:rPr lang="ru-RU" sz="19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чередование специально</a:t>
            </a:r>
            <a:r>
              <a:rPr lang="ru-RU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организованной</a:t>
            </a:r>
            <a:r>
              <a:rPr lang="ru-RU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образовательной	</a:t>
            </a:r>
            <a:r>
              <a:rPr lang="ru-RU" sz="19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нерегламентированной </a:t>
            </a:r>
            <a:r>
              <a:rPr lang="ru-RU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детей, время для которой предусмотрено в режимах каждой из возрастных групп и в утренний, и в вечерний отрезки времени.</a:t>
            </a:r>
          </a:p>
          <a:p>
            <a:pPr algn="just"/>
            <a:r>
              <a:rPr lang="ru-RU" sz="19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Обстановка</a:t>
            </a:r>
            <a:r>
              <a:rPr lang="ru-RU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созданная в групповом помещении и кабинете учителя-логопеда, должна уравновешивать эмоциональный фон каждого ребенка, способствовать его эмоциональному благополучию. Эмоциональная насыщенность — одна из важных составляющих развивающей среды. </a:t>
            </a:r>
            <a:r>
              <a:rPr lang="ru-RU" sz="19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Разнообразие </a:t>
            </a:r>
            <a:r>
              <a:rPr lang="ru-RU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богатство впечатлений способствует эмоциональному и интеллектуальному развитию.</a:t>
            </a:r>
          </a:p>
          <a:p>
            <a:pPr algn="just"/>
            <a:r>
              <a:rPr lang="ru-RU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Наполнение развивающих центров и в групповом помещении, и в кабинете логопеда </a:t>
            </a:r>
            <a:r>
              <a:rPr lang="ru-RU" sz="19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</a:t>
            </a:r>
            <a:r>
              <a:rPr lang="ru-RU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изучаемой лексической </a:t>
            </a:r>
            <a:r>
              <a:rPr lang="ru-RU" sz="19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теме и </a:t>
            </a:r>
            <a:r>
              <a:rPr lang="ru-RU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что пройденной лексической теме, а это значит, что каждую неделю наполнение развивающих центров частично обновляется.</a:t>
            </a:r>
          </a:p>
          <a:p>
            <a:pPr algn="just"/>
            <a:endParaRPr lang="ru-RU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066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837554" y="332656"/>
            <a:ext cx="3313112" cy="50405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МДОУ «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Детский сад  №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33»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Ярославля </a:t>
            </a:r>
            <a: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908720"/>
            <a:ext cx="7848872" cy="57606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Содержание АОП для детей с ТНР  МДОУ «Детский сад № 33»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 – правовая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база,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которой разработана АОП МДОУ «Детский сад № 33»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Образовательные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основе которых разработана  АОП МДОУ «Детский сад № 33»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Цели и задачи АОП  МДОУ «Детский сад № 33»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Характеристика детей с ОНР. Особенности контингента воспитанников МДОУ «Детский сад № 33».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Планируемые результаты   реализации АОП МДОУ «Детский сад №33»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Направления логопедической работы.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Модель сотрудничества педагогов МДОУ «Детский сад №33»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Формы взаимодействия с семьями воспитанников.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Особенности организации развивающей предметно-пространственной среды логопедического кабинета и комбинированных групп.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8461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837554" y="332656"/>
            <a:ext cx="3313112" cy="50405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МДОУ «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Детский сад  №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33»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Ярославля </a:t>
            </a:r>
            <a: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764704"/>
            <a:ext cx="7848872" cy="57606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(АОП) для детей дошкольного возраста с тяжелыми нарушениями речи (ОНР) муниципального дошкольного образовательного учреждения «Детский сад № 33» разработана в соответствии с: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«Об образовании в Российской Федерации» № 273-ФЗ от 21.12.2012 г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Министерства	образования	и	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Федерации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октября 2013 г. N 1155 "Об утверждении федерального государственного образовательного стандарта дошкольного образования"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2.4.1.3049-13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«Санитарно-эпидемиологические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устройству, содержанию и организации режима работы в дошкольных образовательных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 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Главного государственного санитарного врача Российской Федерации от 15 мая 2013 г. № 26 г. Москва;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Конвенцией о правах ребенка от 13.12.1989 г.;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Уставом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дошкольного образовательного учреждения «Детский сад № 33»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июля 2015 г.;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Лицензией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осуществление образовательной деятельности № 312/15 от 19.10.2015 г.;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Договором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взаимоотношениях дошкольного образовательного учреждения и учредителя № 139 от 04.06.2009 г.;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Локальными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актами:</a:t>
            </a:r>
          </a:p>
          <a:p>
            <a:pPr marL="285750" indent="-285750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Положение о Педагогическом совете;</a:t>
            </a:r>
          </a:p>
          <a:p>
            <a:pPr marL="285750" indent="-285750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Положение о психолого-педагогическом консилиуме</a:t>
            </a:r>
          </a:p>
        </p:txBody>
      </p:sp>
    </p:spTree>
    <p:extLst>
      <p:ext uri="{BB962C8B-B14F-4D97-AF65-F5344CB8AC3E}">
        <p14:creationId xmlns:p14="http://schemas.microsoft.com/office/powerpoint/2010/main" xmlns="" val="328095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837554" y="332656"/>
            <a:ext cx="3313112" cy="50405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МДОУ «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Детский сад  №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33»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Ярославля </a:t>
            </a:r>
            <a: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836712"/>
            <a:ext cx="7848872" cy="52565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для детей дошкольного возраста тяжелыми нарушениями речи (ОНР) разработана на основе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МДОУ «Детский сад № 33»;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Вариативной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примерной адаптированной основной образовательной программы для детей с тяжелыми нарушениями речи (общим недоразвитием речи) с 3 до 7 лет (авт. Н.В.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Нищева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28758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837554" y="332656"/>
            <a:ext cx="3313112" cy="50405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МДОУ «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Детский сад  №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33»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Ярославля </a:t>
            </a:r>
            <a: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92696"/>
            <a:ext cx="8064896" cy="28803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37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</a:t>
            </a:r>
            <a:r>
              <a:rPr lang="ru-RU" sz="13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7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13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обеспечение полноценного, разностороннего развития ребенка с ограниченными возможностями здоровья; формирование у него базового доверия к миру </a:t>
            </a:r>
            <a:r>
              <a:rPr lang="ru-RU" sz="137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универсальных</a:t>
            </a:r>
            <a:r>
              <a:rPr lang="ru-RU" sz="13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7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3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числе, творческих способностей детей </a:t>
            </a:r>
            <a:r>
              <a:rPr lang="ru-RU" sz="137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уровня</a:t>
            </a:r>
            <a:r>
              <a:rPr lang="ru-RU" sz="13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соответствующего возрастной специфике и требованиям современного общества; создание равных условий для развития детей, имеющих разные возможности.</a:t>
            </a:r>
          </a:p>
          <a:p>
            <a:r>
              <a:rPr lang="ru-RU" sz="13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37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137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37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-охрана и укрепление физического и психического здоровья детей, в том числе их эмоционального благополучия и оказания своевременной комплексной коррекционной помощи детям с ограниченными возможностями здоровья с учётом индивидуальных особенностей их развития;</a:t>
            </a:r>
          </a:p>
          <a:p>
            <a:r>
              <a:rPr lang="ru-RU" sz="13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37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3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равных возможностей для полноценного развития каждого ребенка в период дошкольного детства независимо от пола, нации, языка, социального статуса, ограниченных возможностей здоровья;</a:t>
            </a:r>
          </a:p>
          <a:p>
            <a:r>
              <a:rPr lang="ru-RU" sz="13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37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3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развития детей в соответствии с их возрастными и индивидуальными особенностями, развитие способностей и творческого потенциала каждого ребенка как субъекта отношений с другими детьми, взрослыми и миром;</a:t>
            </a:r>
          </a:p>
          <a:p>
            <a:r>
              <a:rPr lang="ru-RU" sz="13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37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3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</a:p>
          <a:p>
            <a:r>
              <a:rPr lang="ru-RU" sz="137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3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 личности детей, развитие их социальных, </a:t>
            </a:r>
            <a:r>
              <a:rPr lang="ru-RU" sz="137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нравственных, эстетических</a:t>
            </a:r>
            <a:r>
              <a:rPr lang="ru-RU" sz="13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r>
              <a:rPr lang="ru-RU" sz="13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37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3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социокультурной среды, соответствующей возрастным и индивидуальным особенностям детей;</a:t>
            </a:r>
          </a:p>
          <a:p>
            <a:r>
              <a:rPr lang="ru-RU" sz="13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37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3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здоровья, коррекции нарушений в развитии детей;</a:t>
            </a:r>
          </a:p>
          <a:p>
            <a:r>
              <a:rPr lang="ru-RU" sz="13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37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3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преемственности целей, задач и содержания дошкольного общего и начального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323930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837554" y="332656"/>
            <a:ext cx="3313112" cy="50405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МДОУ «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Детский сад  №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33»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Ярославля </a:t>
            </a:r>
            <a: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20688"/>
            <a:ext cx="8064896" cy="28803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детей с тяжелыми нарушениями речи 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общим недоразвитием речи)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Дошкольники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тяжелыми нарушениями речи (общим недоразвитием речи) — это дети с поражением центральной нервной системы, у которых стойкое речевое расстройство сочетается с различными особенностями психической деятельности.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недоразвитие речи рассматривается как системное нарушение речевой деятельности,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сложныеречевыерасстройства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прикоторых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удетейнарушено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формированиевсех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компонентов речевой системы, касающихся и звуковой, и смысловой сторон, при нормальном слухе и сохранном интеллекте (Левина Р. Е., Филичева Т. Б., Чиркина Г. В.).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Речевая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недостаточность при общем недоразвитии речи у дошкольников может варьироваться от полного отсутствия речи до развернутой речи с выраженными проявлениями лексико-грамматического и фонетико-фонематического недоразвития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Левина Р. Е.).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время выделяют четыре уровня речевого развития, отражающие состояние всех компонентов языковой системы у детей с общим недоразвитием речи (Филичева Т. Б.).</a:t>
            </a:r>
          </a:p>
        </p:txBody>
      </p:sp>
    </p:spTree>
    <p:extLst>
      <p:ext uri="{BB962C8B-B14F-4D97-AF65-F5344CB8AC3E}">
        <p14:creationId xmlns:p14="http://schemas.microsoft.com/office/powerpoint/2010/main" xmlns="" val="365579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837554" y="332656"/>
            <a:ext cx="3313112" cy="50405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МДОУ «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Детский сад  №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33»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Ярославля </a:t>
            </a:r>
            <a: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20688"/>
            <a:ext cx="8064896" cy="28803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детей с тяжелыми нарушениями речи 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общим недоразвитием речи)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речевого развития речевые средства ребенка ограничены, активный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словарь  практически не  сформирован и  состоит из звукоподражаний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звукокомплексов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лепетных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слов. Высказывания сопровождаются жестами и мимикой. Характерна многозначность употребляемых слов, когда одни и те же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лепетные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слова используются для обозначения разных предметов, явлений, действий. Возможна замена названий предметов названиями действий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наоборот. В активной речи преобладают корневые слова,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лишенныефлексий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Пассивный словарь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шире активного, но тоже крайне ограничен. Практически отсутствует понимание категории числа существительных и глаголов, времени, рода, падежа. Произношение звуков носит диффузный характер. Фонематическое развитие находится в зачаточном состоянии. Ограничена способность восприятия и воспроизведения слоговой структуры слова.</a:t>
            </a:r>
          </a:p>
        </p:txBody>
      </p:sp>
    </p:spTree>
    <p:extLst>
      <p:ext uri="{BB962C8B-B14F-4D97-AF65-F5344CB8AC3E}">
        <p14:creationId xmlns:p14="http://schemas.microsoft.com/office/powerpoint/2010/main" xmlns="" val="259976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837554" y="332656"/>
            <a:ext cx="3313112" cy="50405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МДОУ «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Детский сад  №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33»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Ярославля </a:t>
            </a:r>
            <a: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20688"/>
            <a:ext cx="8064896" cy="28803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детей с тяжелыми нарушениями речи 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общим недоразвитием речи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переходе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второму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речевого развития речевая активность ребенка возрастает. Активный словарный запас расширяется за счет обиходной предметной и глагольной лексики. Возможно использование местоимений, союзов и иногда простых предлогов. В самостоятельных высказываниях ребенка уже есть простые нераспространенные предложения. При этом отмечаются грубые ошибки в употреблении грамматических конструкций, отсутствует согласование прилагательных с существительными, отмечается смешение падежных форм и т. д. Понимание обращенной речи значительно развивается, хотя пассивный словарный запас ограничен, не сформирован предметный и глагольный словарь, связанный с трудовыми действиями взрослых, растительным и животным миром. Отмечается незнание не только оттенков цветов, но и основных цветов. Типичны грубые нарушения слоговой структуры 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звуконаполняемости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слов. У детей выявляется недостаточность фонетической стороны речи (большое количество несформированных звуков).</a:t>
            </a:r>
          </a:p>
        </p:txBody>
      </p:sp>
    </p:spTree>
    <p:extLst>
      <p:ext uri="{BB962C8B-B14F-4D97-AF65-F5344CB8AC3E}">
        <p14:creationId xmlns:p14="http://schemas.microsoft.com/office/powerpoint/2010/main" xmlns="" val="40137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837554" y="332656"/>
            <a:ext cx="3313112" cy="50405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МДОУ «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Детский сад  №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33»</a:t>
            </a:r>
            <a:b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Ярославля </a:t>
            </a:r>
            <a: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effectLst>
                  <a:glow rad="101600">
                    <a:srgbClr val="00CC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20688"/>
            <a:ext cx="8064896" cy="28803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детей с тяжелыми нарушениями речи </a:t>
            </a:r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общим недоразвитием речи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речевого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характеризуется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наличием развернутой фразовой речи с	элементами	лексико-грамматического	и	фонетико-фонематического	недоразвития. Отмечаются попытки употребления даже предложений сложных конструкций. Лексика ребенка включает все части речи. При этом может наблюдаться неточное употребление лексических значений	слов.    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Появляются первые    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навыки	словообразования.	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Ребенок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образует существительные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прилагательные с уменьшительными суффиксами, глаголы движения с приставками. Отмечаются трудности при образовании прилагательных от существительных. По-прежнему отмечаются множественные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аграмматизмы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Ребенок может неправильно употреблять предлоги,     допускает	ошибки    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согласовании    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прилагательных     и     числительных	с существительными. Характерно недифференцированное произношение звуков, причем замены могут быть нестойкими. Недостатки произношения могут выражаться в искажении, замене или смешении звуков. Более устойчивым становится произношение слов сложной слоговой структуры. Ребенок может повторять трех- и четырехсложные слова вслед за взрослым, но искажает их в речевом потоке. Понимание речи приближается к норме, хотя отмечается недостаточное понимание значений слов, выраженных приставками и суффиксами.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318386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477</TotalTime>
  <Words>884</Words>
  <Application>Microsoft Office PowerPoint</Application>
  <PresentationFormat>Экран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Остин</vt:lpstr>
      <vt:lpstr>МДОУ «Детский сад  № 33» г. Ярославля   </vt:lpstr>
      <vt:lpstr>МДОУ «Детский сад  № 33» г. Ярославля   </vt:lpstr>
      <vt:lpstr>МДОУ «Детский сад  № 33» г. Ярославля   </vt:lpstr>
      <vt:lpstr>МДОУ «Детский сад  № 33» г. Ярославля   </vt:lpstr>
      <vt:lpstr>МДОУ «Детский сад  № 33» г. Ярославля   </vt:lpstr>
      <vt:lpstr>МДОУ «Детский сад  № 33» г. Ярославля   </vt:lpstr>
      <vt:lpstr>МДОУ «Детский сад  № 33» г. Ярославля   </vt:lpstr>
      <vt:lpstr>МДОУ «Детский сад  № 33» г. Ярославля   </vt:lpstr>
      <vt:lpstr>МДОУ «Детский сад  № 33» г. Ярославля   </vt:lpstr>
      <vt:lpstr>МДОУ «Детский сад  № 33» г. Ярославля   </vt:lpstr>
      <vt:lpstr>МДОУ «Детский сад  № 33» г. Ярославля   </vt:lpstr>
      <vt:lpstr>МДОУ «Детский сад  № 33» г. Ярославля   </vt:lpstr>
      <vt:lpstr>МДОУ «Детский сад  № 33» г. Ярославля   </vt:lpstr>
      <vt:lpstr>МДОУ «Детский сад  № 33» г. Ярославля   </vt:lpstr>
      <vt:lpstr>МДОУ «Детский сад  № 33» г. Ярославля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МДОУ «Детский сад  № 33» г. Ярославля</dc:title>
  <dc:creator>Алиса Бирюкова</dc:creator>
  <cp:lastModifiedBy>Я</cp:lastModifiedBy>
  <cp:revision>16</cp:revision>
  <dcterms:created xsi:type="dcterms:W3CDTF">2021-03-25T16:31:27Z</dcterms:created>
  <dcterms:modified xsi:type="dcterms:W3CDTF">2021-03-31T06:57:18Z</dcterms:modified>
</cp:coreProperties>
</file>